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2" name="Shape 6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11123"/>
            <a:ext cx="7772400" cy="1546501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pPr/>
            <a:r>
              <a:t>Click to add title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685800" y="3786737"/>
            <a:ext cx="7772400" cy="10464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666666"/>
                </a:solidFill>
              </a:defRPr>
            </a:lvl1pPr>
          </a:lstStyle>
          <a:p>
            <a:pPr/>
            <a:r>
              <a:t>Click to add subtitle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text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30" name="Shape 30"/>
          <p:cNvSpPr/>
          <p:nvPr>
            <p:ph type="body" sz="half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/>
          <a:lstStyle/>
          <a:p>
            <a:pPr/>
            <a:r>
              <a:t>Click to add text</a:t>
            </a:r>
          </a:p>
        </p:txBody>
      </p:sp>
      <p:sp>
        <p:nvSpPr>
          <p:cNvPr id="31" name="Shape 31"/>
          <p:cNvSpPr/>
          <p:nvPr>
            <p:ph type="body" sz="half" idx="13"/>
          </p:nvPr>
        </p:nvSpPr>
        <p:spPr>
          <a:xfrm>
            <a:off x="4692272" y="1600199"/>
            <a:ext cx="3994501" cy="49677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body" sz="quarter" idx="1"/>
          </p:nvPr>
        </p:nvSpPr>
        <p:spPr>
          <a:xfrm>
            <a:off x="457200" y="5875077"/>
            <a:ext cx="8229600" cy="692701"/>
          </a:xfrm>
          <a:prstGeom prst="rect">
            <a:avLst/>
          </a:prstGeom>
        </p:spPr>
        <p:txBody>
          <a:bodyPr/>
          <a:lstStyle>
            <a:lvl1pPr algn="ctr">
              <a:spcBef>
                <a:spcPts val="300"/>
              </a:spcBef>
              <a:defRPr sz="1800"/>
            </a:lvl1pPr>
          </a:lstStyle>
          <a:p>
            <a:pPr/>
            <a:r>
              <a:t>Click to add text</a:t>
            </a:r>
          </a:p>
        </p:txBody>
      </p:sp>
      <p:sp>
        <p:nvSpPr>
          <p:cNvPr id="48" name="Shape 4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b"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726298" y="6411509"/>
            <a:ext cx="379192" cy="367949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3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Table 64"/>
          <p:cNvGraphicFramePr/>
          <p:nvPr/>
        </p:nvGraphicFramePr>
        <p:xfrm>
          <a:off x="2733949" y="166699"/>
          <a:ext cx="6261201" cy="5328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432875"/>
                <a:gridCol w="2109000"/>
                <a:gridCol w="719325"/>
              </a:tblGrid>
              <a:tr h="53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TITLE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DIRECTOR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1000"/>
                      </a:pPr>
                      <a:r>
                        <a:t>PAGE</a:t>
                      </a:r>
                    </a:p>
                    <a:p>
                      <a:pPr algn="ctr">
                        <a:defRPr sz="1000"/>
                      </a:pPr>
                      <a:r>
                        <a:t>1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</a:tbl>
          </a:graphicData>
        </a:graphic>
      </p:graphicFrame>
      <p:graphicFrame>
        <p:nvGraphicFramePr>
          <p:cNvPr id="65" name="Table 65"/>
          <p:cNvGraphicFramePr/>
          <p:nvPr/>
        </p:nvGraphicFramePr>
        <p:xfrm>
          <a:off x="228600" y="1066800"/>
          <a:ext cx="2801000" cy="255245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00250"/>
                <a:gridCol w="700250"/>
                <a:gridCol w="700250"/>
                <a:gridCol w="700250"/>
              </a:tblGrid>
              <a:tr h="378800">
                <a:tc>
                  <a:txBody>
                    <a:bodyPr/>
                    <a:lstStyle/>
                    <a:p>
                      <a:pPr algn="ctr">
                        <a:defRPr b="1" sz="1000"/>
                      </a:pPr>
                      <a:r>
                        <a:t>SCENE# 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000"/>
                        <a:t>PANEL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000"/>
                        <a:t>TIMING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1000"/>
                      </a:pPr>
                      <a:r>
                        <a:t>BG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2173650">
                <a:tc gridSpan="4">
                  <a:txBody>
                    <a:bodyPr/>
                    <a:lstStyle/>
                    <a:p>
                      <a:pPr algn="l">
                        <a:defRPr sz="1000"/>
                      </a:pPr>
                    </a:p>
                  </a:txBody>
                  <a:tcPr marL="91425" marR="91425" marT="91425" marB="91425" anchor="t" anchorCtr="0" horzOverflow="overflow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graphicFrame>
        <p:nvGraphicFramePr>
          <p:cNvPr id="66" name="Table 66"/>
          <p:cNvGraphicFramePr/>
          <p:nvPr/>
        </p:nvGraphicFramePr>
        <p:xfrm>
          <a:off x="228600" y="3905799"/>
          <a:ext cx="2792000" cy="25712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792000"/>
              </a:tblGrid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ACTION/FX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DIALOGUE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TRANSITION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SLUG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</a:tbl>
          </a:graphicData>
        </a:graphic>
      </p:graphicFrame>
      <p:graphicFrame>
        <p:nvGraphicFramePr>
          <p:cNvPr id="67" name="Table 67"/>
          <p:cNvGraphicFramePr/>
          <p:nvPr/>
        </p:nvGraphicFramePr>
        <p:xfrm>
          <a:off x="3218850" y="1066800"/>
          <a:ext cx="2801000" cy="255245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00250"/>
                <a:gridCol w="700250"/>
                <a:gridCol w="700250"/>
                <a:gridCol w="700250"/>
              </a:tblGrid>
              <a:tr h="378800">
                <a:tc>
                  <a:txBody>
                    <a:bodyPr/>
                    <a:lstStyle/>
                    <a:p>
                      <a:pPr algn="ctr">
                        <a:defRPr b="1" sz="1000"/>
                      </a:pPr>
                      <a:r>
                        <a:t>SCENE# 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000"/>
                        <a:t>PANEL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000"/>
                        <a:t>TIMING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1000"/>
                      </a:pPr>
                      <a:r>
                        <a:t>BG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2173650">
                <a:tc gridSpan="4">
                  <a:txBody>
                    <a:bodyPr/>
                    <a:lstStyle/>
                    <a:p>
                      <a:pPr algn="l">
                        <a:defRPr sz="1000"/>
                      </a:pPr>
                    </a:p>
                  </a:txBody>
                  <a:tcPr marL="91425" marR="91425" marT="91425" marB="91425" anchor="t" anchorCtr="0" horzOverflow="overflow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graphicFrame>
        <p:nvGraphicFramePr>
          <p:cNvPr id="68" name="Table 68"/>
          <p:cNvGraphicFramePr/>
          <p:nvPr/>
        </p:nvGraphicFramePr>
        <p:xfrm>
          <a:off x="3227800" y="3905799"/>
          <a:ext cx="2792000" cy="25712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792000"/>
              </a:tblGrid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ACTION/FX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DIALOGUE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TRANSITION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SLUG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</a:tbl>
          </a:graphicData>
        </a:graphic>
      </p:graphicFrame>
      <p:graphicFrame>
        <p:nvGraphicFramePr>
          <p:cNvPr id="69" name="Table 69"/>
          <p:cNvGraphicFramePr/>
          <p:nvPr/>
        </p:nvGraphicFramePr>
        <p:xfrm>
          <a:off x="6190650" y="1066800"/>
          <a:ext cx="2801000" cy="255245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00250"/>
                <a:gridCol w="700250"/>
                <a:gridCol w="700250"/>
                <a:gridCol w="700250"/>
              </a:tblGrid>
              <a:tr h="378800">
                <a:tc>
                  <a:txBody>
                    <a:bodyPr/>
                    <a:lstStyle/>
                    <a:p>
                      <a:pPr algn="ctr">
                        <a:defRPr b="1" sz="1000"/>
                      </a:pPr>
                      <a:r>
                        <a:t>SCENE# 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000"/>
                        <a:t>PANEL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000"/>
                        <a:t>TIMING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1000"/>
                      </a:pPr>
                      <a:r>
                        <a:t>BG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2173650">
                <a:tc gridSpan="4">
                  <a:txBody>
                    <a:bodyPr/>
                    <a:lstStyle/>
                    <a:p>
                      <a:pPr algn="l">
                        <a:defRPr sz="1000"/>
                      </a:pPr>
                    </a:p>
                  </a:txBody>
                  <a:tcPr marL="91425" marR="91425" marT="91425" marB="91425" anchor="t" anchorCtr="0" horzOverflow="overflow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graphicFrame>
        <p:nvGraphicFramePr>
          <p:cNvPr id="70" name="Table 70"/>
          <p:cNvGraphicFramePr/>
          <p:nvPr/>
        </p:nvGraphicFramePr>
        <p:xfrm>
          <a:off x="6199599" y="3905799"/>
          <a:ext cx="2792001" cy="25712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792000"/>
              </a:tblGrid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ACTION/FX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DIALOGUE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TRANSITION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642800"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  <a:r>
                        <a:t>SLUG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</a:tbl>
          </a:graphicData>
        </a:graphic>
      </p:graphicFrame>
      <p:sp>
        <p:nvSpPr>
          <p:cNvPr id="71" name="Shape 71"/>
          <p:cNvSpPr/>
          <p:nvPr/>
        </p:nvSpPr>
        <p:spPr>
          <a:xfrm>
            <a:off x="178600" y="151800"/>
            <a:ext cx="2455499" cy="528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b="1" sz="2400"/>
            </a:lvl1pPr>
          </a:lstStyle>
          <a:p>
            <a:pPr/>
            <a:r>
              <a:t>LOGO 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simple-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simple-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-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simple-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simple-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-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